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b461c23e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b461c23e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461c23e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b461c23e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d729841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bd729841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bd72984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bd72984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b461c23e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b461c23e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b461c23e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b461c23e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b461c23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b461c23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b461c23e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b461c23e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b461c23e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b461c23e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b461c23e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b461c23e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bcba287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bcba287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b461c23e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b461c23e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launchmycareerutah.org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uen.catalog.instructure.com/" TargetMode="External"/><Relationship Id="rId4" Type="http://schemas.openxmlformats.org/officeDocument/2006/relationships/hyperlink" Target="https://www.uen.org/development/request.php" TargetMode="External"/><Relationship Id="rId5" Type="http://schemas.openxmlformats.org/officeDocument/2006/relationships/hyperlink" Target="https://lists.uen.org/mailman/listinfo/utahfuturesnews" TargetMode="External"/><Relationship Id="rId6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higheredutah.org/ushe-outreach-brand-stepup-to-higher-education-to-transition-to-utahfutures-over-the-coming-year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06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84B0"/>
                </a:solidFill>
                <a:latin typeface="Calibri"/>
                <a:ea typeface="Calibri"/>
                <a:cs typeface="Calibri"/>
                <a:sym typeface="Calibri"/>
              </a:rPr>
              <a:t>Launch My Career</a:t>
            </a:r>
            <a:endParaRPr>
              <a:solidFill>
                <a:srgbClr val="4084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3290400" cy="23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Launch My Career measures college value to help students and their families...make more informed decisions about the training and skills that provide the greatest value to students and their communities.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4457626"/>
            <a:ext cx="2853774" cy="5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4700" y="598898"/>
            <a:ext cx="5106901" cy="3474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1" name="Google Shape;121;p22"/>
          <p:cNvSpPr txBox="1"/>
          <p:nvPr/>
        </p:nvSpPr>
        <p:spPr>
          <a:xfrm>
            <a:off x="247400" y="4383975"/>
            <a:ext cx="6016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Test is out:  </a:t>
            </a:r>
            <a:r>
              <a:rPr lang="en" sz="1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Launch My Career</a:t>
            </a:r>
            <a:b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*There are still glitches in this data.  This link is only to test the tool!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84B0"/>
                </a:solidFill>
                <a:latin typeface="Calibri"/>
                <a:ea typeface="Calibri"/>
                <a:cs typeface="Calibri"/>
                <a:sym typeface="Calibri"/>
              </a:rPr>
              <a:t>UtahFutures Page Updates</a:t>
            </a:r>
            <a:endParaRPr>
              <a:solidFill>
                <a:srgbClr val="4084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4457626"/>
            <a:ext cx="2853774" cy="5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 rotWithShape="1">
          <a:blip r:embed="rId4">
            <a:alphaModFix/>
          </a:blip>
          <a:srcRect b="6498" l="0" r="0" t="0"/>
          <a:stretch/>
        </p:blipFill>
        <p:spPr>
          <a:xfrm>
            <a:off x="1767488" y="1017725"/>
            <a:ext cx="5609024" cy="334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84B0"/>
                </a:solidFill>
                <a:latin typeface="Calibri"/>
                <a:ea typeface="Calibri"/>
                <a:cs typeface="Calibri"/>
                <a:sym typeface="Calibri"/>
              </a:rPr>
              <a:t>New UtahFutures Training Coming in August!</a:t>
            </a:r>
            <a:endParaRPr>
              <a:solidFill>
                <a:srgbClr val="4084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647850" y="1152475"/>
            <a:ext cx="7911600" cy="26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Updated College and Career Readiness with UtahFutures online course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707070"/>
              </a:buClr>
              <a:buSzPts val="1800"/>
              <a:buFont typeface="Calibri"/>
              <a:buChar char="○"/>
            </a:pP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Register Here</a:t>
            </a:r>
            <a:endParaRPr sz="1800">
              <a:solidFill>
                <a:srgbClr val="70707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Open Entry, Open Exit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On-site Training for 8+ participants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Watch your email for updates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707070"/>
              </a:buClr>
              <a:buSzPts val="1800"/>
              <a:buFont typeface="Calibri"/>
              <a:buChar char="○"/>
            </a:pP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Request a Training</a:t>
            </a:r>
            <a:endParaRPr sz="1800">
              <a:solidFill>
                <a:srgbClr val="70707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Monthly Updates on UtahFutures, Subscribe to the</a:t>
            </a:r>
            <a:r>
              <a:rPr lang="en">
                <a:solidFill>
                  <a:srgbClr val="7070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UtahFutures mailing list</a:t>
            </a:r>
            <a:r>
              <a:rPr lang="en">
                <a:solidFill>
                  <a:srgbClr val="7070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70707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000" y="4457626"/>
            <a:ext cx="2853774" cy="5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06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279775" y="1152450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Link to presentation: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200">
                <a:solidFill>
                  <a:srgbClr val="4084B0"/>
                </a:solidFill>
              </a:rPr>
              <a:t>go.uen.org/bwL</a:t>
            </a:r>
            <a:endParaRPr sz="4200">
              <a:solidFill>
                <a:srgbClr val="4084B0"/>
              </a:solidFill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4457626"/>
            <a:ext cx="2853774" cy="5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0425" y="2890550"/>
            <a:ext cx="1419300" cy="14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084B0"/>
                </a:solidFill>
                <a:latin typeface="Calibri"/>
                <a:ea typeface="Calibri"/>
                <a:cs typeface="Calibri"/>
                <a:sym typeface="Calibri"/>
              </a:rPr>
              <a:t>UtahFutures Update</a:t>
            </a:r>
            <a:endParaRPr sz="3600">
              <a:solidFill>
                <a:srgbClr val="4084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735150"/>
            <a:ext cx="8520600" cy="19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084B0"/>
                </a:solidFill>
                <a:latin typeface="Calibri"/>
                <a:ea typeface="Calibri"/>
                <a:cs typeface="Calibri"/>
                <a:sym typeface="Calibri"/>
              </a:rPr>
              <a:t>UtahFutures has received one-time funding of $1.6 million. </a:t>
            </a:r>
            <a:endParaRPr sz="2400">
              <a:solidFill>
                <a:srgbClr val="4084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funding will allow UtahFutures to continue to provide, free of cost, high quality college and career planning resources to all Utah residents.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4457626"/>
            <a:ext cx="2853774" cy="5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12300" y="445025"/>
            <a:ext cx="432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84B0"/>
                </a:solidFill>
                <a:latin typeface="Calibri"/>
                <a:ea typeface="Calibri"/>
                <a:cs typeface="Calibri"/>
                <a:sym typeface="Calibri"/>
              </a:rPr>
              <a:t>UtahFutures Updates</a:t>
            </a:r>
            <a:endParaRPr>
              <a:solidFill>
                <a:srgbClr val="4084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4512225" y="1152475"/>
            <a:ext cx="443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u="sng">
                <a:solidFill>
                  <a:srgbClr val="1E84A7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StepUp to Higher Education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transitioning to UtahFutures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Launch My Career ROI Tool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Updates to current UF assessments and pages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Growing Partnership with Keys to Success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4457626"/>
            <a:ext cx="2853774" cy="5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476650" y="0"/>
            <a:ext cx="7715244" cy="51434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12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084B0"/>
                </a:solidFill>
                <a:latin typeface="Calibri"/>
                <a:ea typeface="Calibri"/>
                <a:cs typeface="Calibri"/>
                <a:sym typeface="Calibri"/>
              </a:rPr>
              <a:t>WHY IS STEPUP TO HIGHER EDUCATION MOVING TO UTAHFUTURES?</a:t>
            </a:r>
            <a:endParaRPr sz="3600">
              <a:solidFill>
                <a:srgbClr val="4084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942350"/>
            <a:ext cx="8520600" cy="26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Create a central website for middle and high school students, parents and other adults to find college and career readiness information.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Expanded usage of personnel and resources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Better collaboration and a more efficient approach to outreach events and communication.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4457626"/>
            <a:ext cx="2853774" cy="5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300" y="0"/>
            <a:ext cx="7715230" cy="51434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84B0"/>
                </a:solidFill>
                <a:latin typeface="Calibri"/>
                <a:ea typeface="Calibri"/>
                <a:cs typeface="Calibri"/>
                <a:sym typeface="Calibri"/>
              </a:rPr>
              <a:t>What You Will See.</a:t>
            </a:r>
            <a:endParaRPr>
              <a:solidFill>
                <a:srgbClr val="4084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017725"/>
            <a:ext cx="3450900" cy="27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90% of the StepUp content will transition by the end-of-month.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Concurrent enrollment database, utahmajors.org, access network search tool will transition during the summer.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29986" l="0" r="0" t="0"/>
          <a:stretch/>
        </p:blipFill>
        <p:spPr>
          <a:xfrm>
            <a:off x="658550" y="90075"/>
            <a:ext cx="3622025" cy="48439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6" name="Google Shape;96;p19"/>
          <p:cNvPicPr preferRelativeResize="0"/>
          <p:nvPr/>
        </p:nvPicPr>
        <p:blipFill rotWithShape="1">
          <a:blip r:embed="rId4">
            <a:alphaModFix/>
          </a:blip>
          <a:srcRect b="49302" l="0" r="0" t="0"/>
          <a:stretch/>
        </p:blipFill>
        <p:spPr>
          <a:xfrm>
            <a:off x="4572000" y="533825"/>
            <a:ext cx="3622023" cy="230048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4743125" y="2834325"/>
            <a:ext cx="3450900" cy="15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Regent’s &amp; New Century Scholarship Info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 completion resources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Grade-level checklists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4457626"/>
            <a:ext cx="2853774" cy="5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44839" l="0" r="0" t="0"/>
          <a:stretch/>
        </p:blipFill>
        <p:spPr>
          <a:xfrm>
            <a:off x="4572000" y="337725"/>
            <a:ext cx="3640626" cy="240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4" name="Google Shape;104;p20"/>
          <p:cNvPicPr preferRelativeResize="0"/>
          <p:nvPr/>
        </p:nvPicPr>
        <p:blipFill rotWithShape="1">
          <a:blip r:embed="rId4">
            <a:alphaModFix/>
          </a:blip>
          <a:srcRect b="23141" l="0" r="0" t="0"/>
          <a:stretch/>
        </p:blipFill>
        <p:spPr>
          <a:xfrm>
            <a:off x="697900" y="108150"/>
            <a:ext cx="3355599" cy="492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4743125" y="2834325"/>
            <a:ext cx="3450900" cy="15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Directory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planning materials and events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4457626"/>
            <a:ext cx="2853774" cy="5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74500" y="1908200"/>
            <a:ext cx="8348700" cy="12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084B0"/>
                </a:solidFill>
                <a:latin typeface="Calibri"/>
                <a:ea typeface="Calibri"/>
                <a:cs typeface="Calibri"/>
                <a:sym typeface="Calibri"/>
              </a:rPr>
              <a:t>YOUR CONTACT PERSON AT STEPUP WILL NOT CHANGE!</a:t>
            </a:r>
            <a:endParaRPr sz="3600">
              <a:solidFill>
                <a:srgbClr val="4084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4457626"/>
            <a:ext cx="2853774" cy="5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